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72" r:id="rId4"/>
    <p:sldId id="274" r:id="rId5"/>
    <p:sldId id="276" r:id="rId6"/>
    <p:sldId id="275" r:id="rId7"/>
    <p:sldId id="277" r:id="rId8"/>
    <p:sldId id="278" r:id="rId9"/>
    <p:sldId id="279" r:id="rId10"/>
    <p:sldId id="280" r:id="rId11"/>
    <p:sldId id="281" r:id="rId12"/>
    <p:sldId id="282" r:id="rId13"/>
    <p:sldId id="284" r:id="rId14"/>
    <p:sldId id="287" r:id="rId15"/>
    <p:sldId id="283" r:id="rId16"/>
    <p:sldId id="285" r:id="rId17"/>
    <p:sldId id="286" r:id="rId18"/>
    <p:sldId id="25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>
        <p:scale>
          <a:sx n="75" d="100"/>
          <a:sy n="75" d="100"/>
        </p:scale>
        <p:origin x="720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</a:rPr>
              <a:t>PRESENTING GAME IDEA</a:t>
            </a:r>
            <a:endParaRPr lang="en-US" b="1" dirty="0">
              <a:latin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58519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algn="ctr"/>
            <a:r>
              <a:rPr lang="en-US" sz="4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1</a:t>
            </a:r>
            <a:endParaRPr lang="en-US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97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CHARACTER’S STATS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699" y="1807922"/>
            <a:ext cx="2192031" cy="30785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2885" y="5343302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Stats board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811" y="2538066"/>
            <a:ext cx="1175415" cy="15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8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MONSTERS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0392" y="2028305"/>
            <a:ext cx="4694189" cy="2718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Health point: Higher is stronger</a:t>
            </a:r>
          </a:p>
          <a:p>
            <a:pPr marL="0" indent="0">
              <a:buNone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Attack speed: Higher is stronger</a:t>
            </a:r>
          </a:p>
          <a:p>
            <a:pPr marL="0" indent="0">
              <a:buNone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Movement speed: Higher is stronger</a:t>
            </a:r>
          </a:p>
          <a:p>
            <a:pPr marL="0" indent="0">
              <a:buNone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Attack range: Melee/Long-range</a:t>
            </a:r>
          </a:p>
          <a:p>
            <a:pPr marL="0" indent="0">
              <a:buNone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Static/Dynamic</a:t>
            </a:r>
          </a:p>
          <a:p>
            <a:pPr marL="0" indent="0">
              <a:buNone/>
            </a:pP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97" y="2148487"/>
            <a:ext cx="365760" cy="365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75" y="2601867"/>
            <a:ext cx="371782" cy="373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455" y="3059083"/>
            <a:ext cx="470023" cy="470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772" y="3612924"/>
            <a:ext cx="452706" cy="452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92885" y="5523482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Monster’s stats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58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MONSTERS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096" y="3511829"/>
            <a:ext cx="585789" cy="66947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75" y="5014406"/>
            <a:ext cx="913275" cy="839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53" y="4665919"/>
            <a:ext cx="880909" cy="1193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40" y="4961193"/>
            <a:ext cx="480333" cy="898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221" y="3511829"/>
            <a:ext cx="631677" cy="7895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69" y="2077287"/>
            <a:ext cx="633020" cy="6330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40" y="2165729"/>
            <a:ext cx="589958" cy="5445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92885" y="1401387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ENEMY’S TIER LIST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01691" y="2209980"/>
            <a:ext cx="1067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Tier 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1691" y="3518338"/>
            <a:ext cx="1067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Tier 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01691" y="5101668"/>
            <a:ext cx="1067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Tier 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08341" y="2813318"/>
            <a:ext cx="106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Nokken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74388" y="4346092"/>
            <a:ext cx="1067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Spear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Moblin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57272" y="2856370"/>
            <a:ext cx="106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Rope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57272" y="4327365"/>
            <a:ext cx="1067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Bow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Moblin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74388" y="6024802"/>
            <a:ext cx="106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Warwick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57272" y="6017392"/>
            <a:ext cx="106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Elise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43889" y="6017392"/>
            <a:ext cx="106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Maokai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27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&amp; ITEMS SYSTEM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812" y="1987261"/>
            <a:ext cx="127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60" y="4856795"/>
            <a:ext cx="323850" cy="323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95" y="5595935"/>
            <a:ext cx="295275" cy="180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49" y="2815460"/>
            <a:ext cx="304800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07" y="3414729"/>
            <a:ext cx="304800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300" y="3963849"/>
            <a:ext cx="304800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300" y="4535836"/>
            <a:ext cx="30480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300" y="5062195"/>
            <a:ext cx="304800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300" y="5596569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57" y="2706316"/>
            <a:ext cx="285750" cy="2857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32" y="3409361"/>
            <a:ext cx="304800" cy="285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18" y="4155664"/>
            <a:ext cx="285750" cy="2762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32" y="4844596"/>
            <a:ext cx="295275" cy="2952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18" y="5674015"/>
            <a:ext cx="314325" cy="314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95" y="2494279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95" y="3030794"/>
            <a:ext cx="323850" cy="3238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370" y="3611419"/>
            <a:ext cx="295275" cy="2857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29" y="4127352"/>
            <a:ext cx="323850" cy="3238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29" y="4766920"/>
            <a:ext cx="295275" cy="2952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29" y="5352360"/>
            <a:ext cx="323850" cy="3238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51" y="5988340"/>
            <a:ext cx="323850" cy="1047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76" y="2857260"/>
            <a:ext cx="304800" cy="2476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697" y="3450410"/>
            <a:ext cx="304800" cy="2476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697" y="4167669"/>
            <a:ext cx="304800" cy="2476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129" y="4813456"/>
            <a:ext cx="304800" cy="2476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222" y="2885037"/>
            <a:ext cx="295275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681" y="3674970"/>
            <a:ext cx="295275" cy="2857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63" y="4527706"/>
            <a:ext cx="295275" cy="2857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32" y="5443535"/>
            <a:ext cx="295275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73" y="2813502"/>
            <a:ext cx="200025" cy="27622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21" y="3481387"/>
            <a:ext cx="200025" cy="2762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458" y="4149272"/>
            <a:ext cx="209550" cy="24765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894935" y="1987262"/>
            <a:ext cx="127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Weapon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20058" y="1961411"/>
            <a:ext cx="127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Armor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29015" y="1980314"/>
            <a:ext cx="127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Arrow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046055" y="1962297"/>
            <a:ext cx="127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2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&amp; ITEMS SYSTEM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2" y="1798335"/>
            <a:ext cx="679768" cy="679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538" y="1562793"/>
            <a:ext cx="6928144" cy="34432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3126" y="2729418"/>
            <a:ext cx="2168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Heart Container item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419" y="3811730"/>
            <a:ext cx="1352878" cy="75011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9" idx="2"/>
          </p:cNvCxnSpPr>
          <p:nvPr/>
        </p:nvCxnSpPr>
        <p:spPr>
          <a:xfrm>
            <a:off x="2345858" y="4561840"/>
            <a:ext cx="0" cy="59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419" y="5246371"/>
            <a:ext cx="1352878" cy="79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6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&amp; ITEMS SYSTEM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48" y="1562793"/>
            <a:ext cx="7613040" cy="3764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3131" y="5705846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9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SHOP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40" y="1542830"/>
            <a:ext cx="3046530" cy="2354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193" y="1463040"/>
            <a:ext cx="3099185" cy="2354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56" y="3917709"/>
            <a:ext cx="3295505" cy="253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9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&amp; ITEMS SYSTEM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48" y="1562793"/>
            <a:ext cx="7613040" cy="3764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3131" y="5705846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31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4782" y="2779222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smtClean="0"/>
              <a:t>THANKS!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83242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66" y="955964"/>
            <a:ext cx="7049193" cy="528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4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Game summary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Game Details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Some scenes in game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to play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Main character’s stats and other character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Inventory and Items system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Shop 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plan in future</a:t>
            </a: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27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SUMMARY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5020887"/>
            <a:ext cx="8596668" cy="97259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rise of darkness is a 2D, ¾ view, action, adventure game where you go through all various places to defeat demons army with various weapons</a:t>
            </a:r>
          </a:p>
          <a:p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01" y="1521557"/>
            <a:ext cx="6722534" cy="334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DETAILS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958" y="1820698"/>
            <a:ext cx="7605419" cy="37798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6" y="3214987"/>
            <a:ext cx="700347" cy="655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312" y="2887454"/>
            <a:ext cx="700347" cy="655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806" y="1196668"/>
            <a:ext cx="700347" cy="655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15" y="1607146"/>
            <a:ext cx="700347" cy="65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9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SCENES IN GAME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146" y="1812606"/>
            <a:ext cx="3852399" cy="1947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861" y="1812606"/>
            <a:ext cx="3926141" cy="1947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861" y="4383858"/>
            <a:ext cx="3847043" cy="1908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68" y="4383858"/>
            <a:ext cx="3857477" cy="19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0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PLAY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717" y="1622847"/>
            <a:ext cx="7635902" cy="37950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2885" y="5677496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Choose game stage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43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PLAY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526" y="1576781"/>
            <a:ext cx="7628281" cy="37874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2884" y="5577744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Defeat all monsters to clear stage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PLAY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2884" y="5577744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Earning gold and drop items when defeat monsters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37" y="1576781"/>
            <a:ext cx="7620660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482</TotalTime>
  <Words>179</Words>
  <Application>Microsoft Office PowerPoint</Application>
  <PresentationFormat>Widescreen</PresentationFormat>
  <Paragraphs>58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Times New Roman</vt:lpstr>
      <vt:lpstr>Trebuchet MS</vt:lpstr>
      <vt:lpstr>Wingdings</vt:lpstr>
      <vt:lpstr>Wingdings 3</vt:lpstr>
      <vt:lpstr>Facet</vt:lpstr>
      <vt:lpstr>PRESENTING GAME IDEA</vt:lpstr>
      <vt:lpstr>PowerPoint Presentation</vt:lpstr>
      <vt:lpstr>CONTENTS</vt:lpstr>
      <vt:lpstr>GAME SUMMARY</vt:lpstr>
      <vt:lpstr>GAME DETAILS</vt:lpstr>
      <vt:lpstr>SOME SCENES IN GAME</vt:lpstr>
      <vt:lpstr>HOW TO PLAY</vt:lpstr>
      <vt:lpstr>HOW TO PLAY</vt:lpstr>
      <vt:lpstr>HOW TO PLAY</vt:lpstr>
      <vt:lpstr>MAIN CHARACTER’S STATS</vt:lpstr>
      <vt:lpstr>MONSTERS</vt:lpstr>
      <vt:lpstr>MONSTERS</vt:lpstr>
      <vt:lpstr>INVENTORY &amp; ITEMS SYSTEM</vt:lpstr>
      <vt:lpstr>INVENTORY &amp; ITEMS SYSTEM</vt:lpstr>
      <vt:lpstr>INVENTORY &amp; ITEMS SYSTEM</vt:lpstr>
      <vt:lpstr>SHOP</vt:lpstr>
      <vt:lpstr>INVENTORY &amp; ITEMS SYSTEM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Trọng Hiếu Nguyễn</dc:creator>
  <cp:lastModifiedBy>Trọng Hiếu Nguyễn</cp:lastModifiedBy>
  <cp:revision>41</cp:revision>
  <dcterms:created xsi:type="dcterms:W3CDTF">2019-07-07T00:52:58Z</dcterms:created>
  <dcterms:modified xsi:type="dcterms:W3CDTF">2019-08-02T01:26:51Z</dcterms:modified>
</cp:coreProperties>
</file>